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65751-1684-5942-8CB6-F6CD6BD6D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870554-34C7-BE47-97EA-55A4637C1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632CE6-2BC8-CE44-94E2-6C0DAF7F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1E772B-0072-6F4D-A74D-51847983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A0A5B9-761F-F441-922E-CEE8C8DA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6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41C31-27D3-074D-B244-9DA4A12F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58DF62-6E82-AE4F-9EA1-2ED41720F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E38D86-5365-B746-8CB3-627A0C14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84EA75-4504-B847-BB14-4233DFCD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7F611-7196-3A45-833A-845CF1AA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38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794F77E-A789-144D-A3F7-C850C443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BDCB4D-D3FA-0444-A7E4-A0FA28524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C3FE8A-3378-4F48-AFDD-DCB3813C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1B3940-F350-8B4C-83B2-945FB0BF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47A42D-AA35-464C-86DF-4F6C718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69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F69A1-757D-514A-AE74-5ECBB841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FB2BB7-361E-E344-9405-67B3D7319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2F401B-7A39-8C45-8E70-5A516C74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D99869-AD6A-6A4A-99B0-31FCB2B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39603-D216-DF41-98F1-3C80206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09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B546A-6644-6D48-BCD5-2500E725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FC258E-A190-A444-9678-062AD6DB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38E11-B7CA-164A-8579-8604520E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EA5CB-5F3E-6A44-ABE6-B7F1502E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BAC980-BA14-D841-AE62-71921A3A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03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0D976-091D-084A-9DE1-7AA04F53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E7FD1A-0517-5A42-AC24-A7DFE386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0280B0-D427-554E-8DCC-1972ABD56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B61743-747D-F04F-BA16-F5951D68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8BE6DE5-3A7F-5448-87A4-A010660D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75899F-E050-9747-A67B-83F99DAE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65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C12C9D-48A6-C94F-B803-C7C701D2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2037EB-D0B7-F44E-9076-50EF7EE99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998765-3949-D349-A48B-BEB0D06B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EEF73-ACF3-7E4C-9F4A-7287220E2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152185-C8F8-3744-A945-4D5CA4774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43C1CD-C82E-C64B-BCE0-8AEE6F55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6A22DBC-0A5A-4B46-98D4-D2B84EF0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F3BB78-09AB-B14B-8FE6-8AED5578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00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0A8A8-89DE-9144-B696-4827ECED0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E5E974-BF3D-3E43-9E4D-44C58F03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01473B-68D4-E24A-BB27-49E15404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4C8ADE-EDC6-8F4D-B58B-351696F7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014715-123E-6D41-A044-6853D345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C5ECF4-C7F8-9946-AABF-85C7D80D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979C68-C2ED-1B40-B216-F87B0C39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95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F770C-33EC-994A-9850-644EB6C4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E012C7-9EE7-C34E-B01B-038C8F5B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36ABB2-2539-EA43-85A9-ACBEA905A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2BF2ED-A4F1-FD40-B402-B16CDAC9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559C8B7-3E7B-4940-B29F-A8D11D8C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30BD40-FE36-FB40-827F-95EDB12D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52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C630E-35AD-6C48-B35F-D460FF4D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D30E26-BF4C-6D4F-9644-62ED11F33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5B973C-4E75-C344-984E-CCFA1698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A16992-34A4-8A45-AD46-C6C8E216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67B100-4741-CD43-8201-7A276009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758EC4-0FB4-944B-B70B-AB8737C1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34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8746A47-CA9C-344C-BA70-42355BA5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CC8686-5E29-984F-B79A-0ECC52129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427792-E4AD-7447-A3E5-C5377D80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A5C2-ED72-3547-A431-47248278EE89}" type="datetimeFigureOut">
              <a:rPr lang="de-DE" smtClean="0"/>
              <a:t>10.03.21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4E7B6C-A7BF-8D40-B745-D5EFCB079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88E9CE-C1A2-C14A-AD83-0202587B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A657D-98FE-6744-8DD7-89E86BAE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78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E759E1D0-C492-7442-AFF8-49DF7AF3D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101"/>
            <a:ext cx="12192000" cy="48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11984049-C3C1-D245-9773-DEF5D660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05" y="19654"/>
            <a:ext cx="5058251" cy="68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7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090D3A6D-4182-6743-BE65-2387E2D97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98" y="0"/>
            <a:ext cx="512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9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743F1D13-0E30-D741-A91C-BB5EE8B9F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37" y="-18102"/>
            <a:ext cx="4828234" cy="68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48887A2A-A275-E144-AA86-362EA5650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52" y="-1"/>
            <a:ext cx="494392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F4EE019F-EED7-6245-B086-834DD9885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1" y="0"/>
            <a:ext cx="5696856" cy="68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7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1983B32D-72B3-3B43-AB84-1B2AB18B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78" y="-12532"/>
            <a:ext cx="4495367" cy="68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7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7DC02D3F-57C9-7445-B563-F3A10A66B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92" y="0"/>
            <a:ext cx="450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7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DC0D70A2-6919-C04D-BAB0-0F36EFBF5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64" y="0"/>
            <a:ext cx="506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9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B29B1B12-8936-0B43-9471-BE670933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81" y="0"/>
            <a:ext cx="5039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996C84A6-F3C0-F344-A636-03F1E67C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16" y="0"/>
            <a:ext cx="5144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C61882D0-7E04-7D48-9EFE-B0574C583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52" y="0"/>
            <a:ext cx="467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08786277-6BC6-2548-81E5-AC15E0DE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4" y="0"/>
            <a:ext cx="489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92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8CE81D78-C32E-E84B-96A4-D7DF9227C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32" y="0"/>
            <a:ext cx="5255536" cy="68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4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14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Irmscher</dc:creator>
  <cp:lastModifiedBy>Robert Irmscher</cp:lastModifiedBy>
  <cp:revision>1</cp:revision>
  <dcterms:created xsi:type="dcterms:W3CDTF">2021-03-10T12:45:26Z</dcterms:created>
  <dcterms:modified xsi:type="dcterms:W3CDTF">2021-03-10T13:33:36Z</dcterms:modified>
</cp:coreProperties>
</file>